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599F7-EE66-4B1B-8002-528039E7EF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C37426-B8AC-4031-A724-CED468F1F6A1}">
      <dgm:prSet/>
      <dgm:spPr/>
      <dgm:t>
        <a:bodyPr/>
        <a:lstStyle/>
        <a:p>
          <a:r>
            <a:rPr lang="en-US" dirty="0"/>
            <a:t>For more projects check out the other built in examples</a:t>
          </a:r>
        </a:p>
      </dgm:t>
    </dgm:pt>
    <dgm:pt modelId="{D359B57B-0D64-4C8F-8005-F13922711694}" type="parTrans" cxnId="{2E061CCD-71D8-4DDD-B323-451F52C3128B}">
      <dgm:prSet/>
      <dgm:spPr/>
      <dgm:t>
        <a:bodyPr/>
        <a:lstStyle/>
        <a:p>
          <a:endParaRPr lang="en-US"/>
        </a:p>
      </dgm:t>
    </dgm:pt>
    <dgm:pt modelId="{88AD163D-827E-4908-A525-61AB5EF0A73E}" type="sibTrans" cxnId="{2E061CCD-71D8-4DDD-B323-451F52C3128B}">
      <dgm:prSet/>
      <dgm:spPr/>
      <dgm:t>
        <a:bodyPr/>
        <a:lstStyle/>
        <a:p>
          <a:endParaRPr lang="en-US"/>
        </a:p>
      </dgm:t>
    </dgm:pt>
    <dgm:pt modelId="{2C4AF050-4802-4EEA-8F9E-0CD00A326ED3}">
      <dgm:prSet/>
      <dgm:spPr/>
      <dgm:t>
        <a:bodyPr/>
        <a:lstStyle/>
        <a:p>
          <a:r>
            <a:rPr lang="en-US" dirty="0"/>
            <a:t>Please clean up your kits. </a:t>
          </a:r>
        </a:p>
      </dgm:t>
    </dgm:pt>
    <dgm:pt modelId="{A4DFEA5B-4BCF-41C4-8B65-EBD29622C413}" type="parTrans" cxnId="{2D372202-0CC1-439A-817E-2EA066F4DDF9}">
      <dgm:prSet/>
      <dgm:spPr/>
      <dgm:t>
        <a:bodyPr/>
        <a:lstStyle/>
        <a:p>
          <a:endParaRPr lang="en-US"/>
        </a:p>
      </dgm:t>
    </dgm:pt>
    <dgm:pt modelId="{2A1C75C4-41CB-4569-BACC-40B38AEB30D6}" type="sibTrans" cxnId="{2D372202-0CC1-439A-817E-2EA066F4DDF9}">
      <dgm:prSet/>
      <dgm:spPr/>
      <dgm:t>
        <a:bodyPr/>
        <a:lstStyle/>
        <a:p>
          <a:endParaRPr lang="en-US"/>
        </a:p>
      </dgm:t>
    </dgm:pt>
    <dgm:pt modelId="{4E64D6BC-FA13-41FA-A0A5-C83B9E3EE00B}">
      <dgm:prSet/>
      <dgm:spPr/>
      <dgm:t>
        <a:bodyPr/>
        <a:lstStyle/>
        <a:p>
          <a:r>
            <a:rPr lang="en-US"/>
            <a:t>If they are not returned as you got them we will </a:t>
          </a:r>
          <a:r>
            <a:rPr lang="en-US" b="1"/>
            <a:t>not</a:t>
          </a:r>
          <a:r>
            <a:rPr lang="en-US"/>
            <a:t> be allowed to do another session.</a:t>
          </a:r>
        </a:p>
      </dgm:t>
    </dgm:pt>
    <dgm:pt modelId="{AA3893F6-B8DD-4BC2-A62B-9D6035447BF2}" type="parTrans" cxnId="{FC109F8B-3B74-4F93-B3D5-9FB12DC7564E}">
      <dgm:prSet/>
      <dgm:spPr/>
      <dgm:t>
        <a:bodyPr/>
        <a:lstStyle/>
        <a:p>
          <a:endParaRPr lang="en-US"/>
        </a:p>
      </dgm:t>
    </dgm:pt>
    <dgm:pt modelId="{535DDA05-493B-4C2A-ACF8-88CA697E641C}" type="sibTrans" cxnId="{FC109F8B-3B74-4F93-B3D5-9FB12DC7564E}">
      <dgm:prSet/>
      <dgm:spPr/>
      <dgm:t>
        <a:bodyPr/>
        <a:lstStyle/>
        <a:p>
          <a:endParaRPr lang="en-US"/>
        </a:p>
      </dgm:t>
    </dgm:pt>
    <dgm:pt modelId="{FDECD6D0-62A4-4207-9B21-E4BDAB851F5D}" type="pres">
      <dgm:prSet presAssocID="{E04599F7-EE66-4B1B-8002-528039E7EF68}" presName="linear" presStyleCnt="0">
        <dgm:presLayoutVars>
          <dgm:animLvl val="lvl"/>
          <dgm:resizeHandles val="exact"/>
        </dgm:presLayoutVars>
      </dgm:prSet>
      <dgm:spPr/>
    </dgm:pt>
    <dgm:pt modelId="{52720829-D22B-43E4-A612-B8D4F0A2BC73}" type="pres">
      <dgm:prSet presAssocID="{54C37426-B8AC-4031-A724-CED468F1F6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0EB211-5D83-48E7-BD06-D4662F8EE680}" type="pres">
      <dgm:prSet presAssocID="{88AD163D-827E-4908-A525-61AB5EF0A73E}" presName="spacer" presStyleCnt="0"/>
      <dgm:spPr/>
    </dgm:pt>
    <dgm:pt modelId="{E06E2ED5-5664-4E2A-BCF0-359CE1267D26}" type="pres">
      <dgm:prSet presAssocID="{2C4AF050-4802-4EEA-8F9E-0CD00A326E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5576C1-62C9-4D0A-829D-6A1CD78F99FB}" type="pres">
      <dgm:prSet presAssocID="{2A1C75C4-41CB-4569-BACC-40B38AEB30D6}" presName="spacer" presStyleCnt="0"/>
      <dgm:spPr/>
    </dgm:pt>
    <dgm:pt modelId="{F0C5B2B9-6490-418C-979A-E732AE2AC17F}" type="pres">
      <dgm:prSet presAssocID="{4E64D6BC-FA13-41FA-A0A5-C83B9E3EE0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372202-0CC1-439A-817E-2EA066F4DDF9}" srcId="{E04599F7-EE66-4B1B-8002-528039E7EF68}" destId="{2C4AF050-4802-4EEA-8F9E-0CD00A326ED3}" srcOrd="1" destOrd="0" parTransId="{A4DFEA5B-4BCF-41C4-8B65-EBD29622C413}" sibTransId="{2A1C75C4-41CB-4569-BACC-40B38AEB30D6}"/>
    <dgm:cxn modelId="{317B890B-207A-46F1-9C08-851CDCC7D023}" type="presOf" srcId="{E04599F7-EE66-4B1B-8002-528039E7EF68}" destId="{FDECD6D0-62A4-4207-9B21-E4BDAB851F5D}" srcOrd="0" destOrd="0" presId="urn:microsoft.com/office/officeart/2005/8/layout/vList2"/>
    <dgm:cxn modelId="{B583EF4C-DF6F-4743-82E6-2E71EB72F94D}" type="presOf" srcId="{2C4AF050-4802-4EEA-8F9E-0CD00A326ED3}" destId="{E06E2ED5-5664-4E2A-BCF0-359CE1267D26}" srcOrd="0" destOrd="0" presId="urn:microsoft.com/office/officeart/2005/8/layout/vList2"/>
    <dgm:cxn modelId="{D316E175-CBE2-4A36-90B4-5573BA53E8E5}" type="presOf" srcId="{54C37426-B8AC-4031-A724-CED468F1F6A1}" destId="{52720829-D22B-43E4-A612-B8D4F0A2BC73}" srcOrd="0" destOrd="0" presId="urn:microsoft.com/office/officeart/2005/8/layout/vList2"/>
    <dgm:cxn modelId="{BC71A480-D9D2-4451-BABB-DB4E1E9E5F93}" type="presOf" srcId="{4E64D6BC-FA13-41FA-A0A5-C83B9E3EE00B}" destId="{F0C5B2B9-6490-418C-979A-E732AE2AC17F}" srcOrd="0" destOrd="0" presId="urn:microsoft.com/office/officeart/2005/8/layout/vList2"/>
    <dgm:cxn modelId="{FC109F8B-3B74-4F93-B3D5-9FB12DC7564E}" srcId="{E04599F7-EE66-4B1B-8002-528039E7EF68}" destId="{4E64D6BC-FA13-41FA-A0A5-C83B9E3EE00B}" srcOrd="2" destOrd="0" parTransId="{AA3893F6-B8DD-4BC2-A62B-9D6035447BF2}" sibTransId="{535DDA05-493B-4C2A-ACF8-88CA697E641C}"/>
    <dgm:cxn modelId="{2E061CCD-71D8-4DDD-B323-451F52C3128B}" srcId="{E04599F7-EE66-4B1B-8002-528039E7EF68}" destId="{54C37426-B8AC-4031-A724-CED468F1F6A1}" srcOrd="0" destOrd="0" parTransId="{D359B57B-0D64-4C8F-8005-F13922711694}" sibTransId="{88AD163D-827E-4908-A525-61AB5EF0A73E}"/>
    <dgm:cxn modelId="{A4BE51DD-CB4A-4AEC-AC5A-BB53E379DA67}" type="presParOf" srcId="{FDECD6D0-62A4-4207-9B21-E4BDAB851F5D}" destId="{52720829-D22B-43E4-A612-B8D4F0A2BC73}" srcOrd="0" destOrd="0" presId="urn:microsoft.com/office/officeart/2005/8/layout/vList2"/>
    <dgm:cxn modelId="{341FE6C7-6356-4B37-AFD8-43647E255515}" type="presParOf" srcId="{FDECD6D0-62A4-4207-9B21-E4BDAB851F5D}" destId="{4C0EB211-5D83-48E7-BD06-D4662F8EE680}" srcOrd="1" destOrd="0" presId="urn:microsoft.com/office/officeart/2005/8/layout/vList2"/>
    <dgm:cxn modelId="{C2348B21-00EE-4D41-9604-A5FBC4361AE8}" type="presParOf" srcId="{FDECD6D0-62A4-4207-9B21-E4BDAB851F5D}" destId="{E06E2ED5-5664-4E2A-BCF0-359CE1267D26}" srcOrd="2" destOrd="0" presId="urn:microsoft.com/office/officeart/2005/8/layout/vList2"/>
    <dgm:cxn modelId="{B1615B94-3E99-4A3F-B40C-DBDCCF3F048C}" type="presParOf" srcId="{FDECD6D0-62A4-4207-9B21-E4BDAB851F5D}" destId="{815576C1-62C9-4D0A-829D-6A1CD78F99FB}" srcOrd="3" destOrd="0" presId="urn:microsoft.com/office/officeart/2005/8/layout/vList2"/>
    <dgm:cxn modelId="{B12CF899-CA15-47BC-9EB7-382917348379}" type="presParOf" srcId="{FDECD6D0-62A4-4207-9B21-E4BDAB851F5D}" destId="{F0C5B2B9-6490-418C-979A-E732AE2AC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20829-D22B-43E4-A612-B8D4F0A2BC73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For more projects check out the other built in examples</a:t>
          </a:r>
        </a:p>
      </dsp:txBody>
      <dsp:txXfrm>
        <a:off x="90116" y="168728"/>
        <a:ext cx="6333371" cy="1665808"/>
      </dsp:txXfrm>
    </dsp:sp>
    <dsp:sp modelId="{E06E2ED5-5664-4E2A-BCF0-359CE1267D26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Please clean up your kits. </a:t>
          </a:r>
        </a:p>
      </dsp:txBody>
      <dsp:txXfrm>
        <a:off x="90116" y="2109808"/>
        <a:ext cx="6333371" cy="1665808"/>
      </dsp:txXfrm>
    </dsp:sp>
    <dsp:sp modelId="{F0C5B2B9-6490-418C-979A-E732AE2AC17F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If they are not returned as you got them we will </a:t>
          </a:r>
          <a:r>
            <a:rPr lang="en-US" sz="3300" b="1" kern="1200"/>
            <a:t>not</a:t>
          </a:r>
          <a:r>
            <a:rPr lang="en-US" sz="3300" kern="1200"/>
            <a:t> be allowed to do another session.</a:t>
          </a:r>
        </a:p>
      </dsp:txBody>
      <dsp:txXfrm>
        <a:off x="90116" y="4050889"/>
        <a:ext cx="6333371" cy="166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F630-6236-497B-9F3A-035757AF1A6B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A745C-C7AF-4216-971F-7D37E57ABB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76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Tutorial/Butt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rduino.cc/en/Tutorial/AnalogWriteMega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Tutorial/Butt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https://www.arduino.cc/en/Guide/Introduction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A745C-C7AF-4216-971F-7D37E57ABBF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41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https://www.arduino.cc/en/Tutorial/Button</a:t>
            </a:r>
            <a:endParaRPr lang="en-CA" dirty="0"/>
          </a:p>
          <a:p>
            <a:r>
              <a:rPr lang="en-CA" dirty="0">
                <a:hlinkClick r:id="rId4"/>
              </a:rPr>
              <a:t>https://www.arduino.cc/en/Tutorial/AnalogWriteMega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A745C-C7AF-4216-971F-7D37E57ABBF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13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https://www.arduino.cc/en/Tutorial/Button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A745C-C7AF-4216-971F-7D37E57ABBF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4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https://www.arduino.cc/en/Tutorial/AnalogWriteMega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A745C-C7AF-4216-971F-7D37E57ABBF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6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https://www.arduino.cc/en/Tutorial/toneKeyboard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A745C-C7AF-4216-971F-7D37E57ABBF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32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78D2-86B6-4B7D-8518-85DC25A45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7145F-99B9-4FA6-87CA-B5E854894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DCA2-E8A3-4586-A7BF-40890B70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6477-EA6F-4EF1-966B-06450A3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383E-47F7-49F6-A005-E7A433C9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91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AC86-1F50-4875-BA6A-D891FF4D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F2742-F801-470B-B3D4-C801B938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4F4C-87A9-44FC-842C-EB7AF05C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DFF78-2009-42FD-9E7F-2451A99B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20BA-34E4-4458-B0DF-893FD7C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01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34320-1A53-4337-AB50-5B059497E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E7932-A761-4974-88D4-5313055E0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7BAA-9C8A-41CB-85B3-1C17BFBF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22EA-98C5-4799-B272-3A7218F4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3E34-DED2-4CDD-B350-30D93FE9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3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6196-233E-4AA5-9507-9A92B56F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A8D6-B098-4960-9FC6-B177DEB71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E1BC2-F7F3-4EFE-B8E9-8423F020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D2DF-FB23-47F0-B82E-70836C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505A8-6529-4BAE-BFD8-0237BC9E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5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9B02-48DB-48ED-A955-ABFDBA69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76BA-3ABB-450F-8E5E-65910348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FCD4B-EF4B-4986-AAB3-A046C094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B590-167E-4004-9E64-D5E17C7A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D3F5-CF56-4BEF-8690-C5BB477B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53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7118-CCCB-4813-9D07-ABACE62F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AC6C-61B3-4017-A212-AC8CD5D77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0A1DF-430D-460A-932F-A4E59F12E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B0B2-5ABA-4DE0-95D0-31E97BF8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745BA-F744-494C-896D-2C13B223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DF830-F5EE-4C24-B54E-C229AA59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45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C45F-0C07-49D2-AC35-5CBE69D4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0173C-D593-472D-BCDE-5B3F109E0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580D4-B148-470C-B344-622E3ECCB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0D320-80EE-4DD2-82F4-0D7E586C3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B3CA9-E33C-4FB7-A8E6-82298C528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56C02-9760-4B61-8BAE-51A5D543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CC7C0-A132-4C5A-A0C9-469FD563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2ACE2-2CD0-48A7-8A5B-A032462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86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629D-CECF-4006-B753-1D2A1EBB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8612-A737-4696-9100-1BF5DEF1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464D4-3C02-4BEA-BB6D-052B657E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4FBF7-97F6-46AA-81AD-5D5C95D4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7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BFFD-FB82-4DA1-819B-F212D79C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26120-7F9B-4576-BAE7-FCB9DA5F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D514C-35D2-4AA5-895E-D65D50BB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4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7B92-3D87-43E8-8D1E-6DCE7A32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FDBE9-6AB4-4D6E-8C24-1987FDE0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E307E-911A-48F2-95F1-413B40E51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C2C1-C896-40BF-A6BB-403F3B46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3C9CF-CC52-4D64-9119-41B9122B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E31B3-B582-4B30-9620-54E8D512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75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CE36-C8C9-402C-AC51-A6551595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87812-7BC3-48F7-805E-C9B30368A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80930-1B4E-4B34-900B-E0760DCF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E2F37-905A-4736-A315-77B0E87D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A20D0-307C-4463-B1C9-B9786C44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B47F5-A2A3-4515-A9BF-D4B328FE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67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4517D-72A5-41BA-B50A-379CDC21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E5945-7E3B-45B8-B952-4B564347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6375-0299-4DDC-8DBF-024AE57E5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D8C7-032E-479D-9C9B-E5E87A3A8063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F5B2-B4C8-4997-AD85-7E6F21C08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6F25-C9BD-4662-BE66-777DE322B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6578-3B91-4156-9D37-72D2BBA88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93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NRX5Xkz_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28A18-4C8E-49C7-8306-3DAE82CD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909733"/>
            <a:ext cx="10594571" cy="3886711"/>
          </a:xfrm>
        </p:spPr>
        <p:txBody>
          <a:bodyPr anchor="ctr">
            <a:normAutofit/>
          </a:bodyPr>
          <a:lstStyle/>
          <a:p>
            <a:pPr algn="l"/>
            <a:r>
              <a:rPr lang="en-US" sz="8000"/>
              <a:t>Arduinos</a:t>
            </a:r>
            <a:endParaRPr lang="en-CA" sz="800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099105"/>
            <a:ext cx="10806546" cy="1755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E2B03-D02D-4E0D-96E5-FFF38891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" y="5270269"/>
            <a:ext cx="9846425" cy="1065294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Intro and Piano</a:t>
            </a:r>
            <a:endParaRPr lang="en-CA"/>
          </a:p>
        </p:txBody>
      </p:sp>
      <p:grpSp>
        <p:nvGrpSpPr>
          <p:cNvPr id="60" name="Group 35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501384"/>
            <a:ext cx="11371811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Online Media 4" title="WALL-E Robot Arduino (diymakers.es)">
            <a:hlinkClick r:id="" action="ppaction://media"/>
            <a:extLst>
              <a:ext uri="{FF2B5EF4-FFF2-40B4-BE49-F238E27FC236}">
                <a16:creationId xmlns:a16="http://schemas.microsoft.com/office/drawing/2014/main" id="{5E2C2405-57BC-4073-8163-3C45C1C76E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50496" y="743912"/>
            <a:ext cx="6734830" cy="37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DB913-0CE3-4B73-9226-E572539A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r>
              <a:rPr lang="en-US" sz="3400"/>
              <a:t>What is it?</a:t>
            </a:r>
            <a:endParaRPr lang="en-CA" sz="3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DCD6F-7A63-4C56-A7F2-A04EF89A3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" r="6468" b="-2"/>
          <a:stretch/>
        </p:blipFill>
        <p:spPr>
          <a:xfrm>
            <a:off x="20" y="10"/>
            <a:ext cx="4571980" cy="4224518"/>
          </a:xfrm>
          <a:prstGeom prst="rect">
            <a:avLst/>
          </a:prstGeom>
        </p:spPr>
      </p:pic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9BDFE752-AB01-4C44-998E-31A7A591D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74"/>
          <a:stretch/>
        </p:blipFill>
        <p:spPr>
          <a:xfrm>
            <a:off x="4657344" y="10"/>
            <a:ext cx="7534656" cy="42267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A63B-95B8-49C6-97C9-C44027B8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618488"/>
          </a:xfrm>
        </p:spPr>
        <p:txBody>
          <a:bodyPr>
            <a:normAutofit/>
          </a:bodyPr>
          <a:lstStyle/>
          <a:p>
            <a:r>
              <a:rPr lang="en-CA" sz="1300" dirty="0"/>
              <a:t>O</a:t>
            </a:r>
            <a:r>
              <a:rPr lang="en-CA" sz="1300"/>
              <a:t>pen-source </a:t>
            </a:r>
            <a:r>
              <a:rPr lang="en-CA" sz="1300" dirty="0"/>
              <a:t>electronics platform</a:t>
            </a:r>
          </a:p>
          <a:p>
            <a:r>
              <a:rPr lang="en-CA" sz="1300" dirty="0"/>
              <a:t>Can read inputs - light on a sensor, a finger on a button, or a Twitter message</a:t>
            </a:r>
          </a:p>
          <a:p>
            <a:r>
              <a:rPr lang="en-CA" sz="1300" dirty="0"/>
              <a:t>Produce outputs - activating a motor, turning on an LED, publishing something online</a:t>
            </a:r>
          </a:p>
          <a:p>
            <a:r>
              <a:rPr lang="en-US" sz="1300" dirty="0"/>
              <a:t>U</a:t>
            </a:r>
            <a:r>
              <a:rPr lang="en-CA" sz="1300" dirty="0" err="1"/>
              <a:t>ses</a:t>
            </a:r>
            <a:r>
              <a:rPr lang="en-CA" sz="1300" dirty="0"/>
              <a:t> the Arduino Programming Language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631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000A71-EAA0-4A28-9813-F75E92716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FDD91-2FF2-4C83-98BB-389F484D3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5"/>
          <a:stretch/>
        </p:blipFill>
        <p:spPr>
          <a:xfrm>
            <a:off x="5842503" y="10"/>
            <a:ext cx="6349497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71706-CDEE-4CD4-8A5C-F1F44757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>
            <a:normAutofit/>
          </a:bodyPr>
          <a:lstStyle/>
          <a:p>
            <a:r>
              <a:rPr lang="en-US" sz="4200"/>
              <a:t>Arduino Mega</a:t>
            </a:r>
            <a:endParaRPr lang="en-CA" sz="4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EBFF3A-F831-4F03-A169-990BDB6B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82B57DC-1F79-45B2-BCE1-90DBA8C8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4A129FB-07BB-4B55-A51A-C68ACC626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DFD2534-C346-4D8B-BADC-498D82150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E503FDC-469D-4CBD-87F0-0F7D59254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80CFC49-28F2-41EB-85CF-CB6353742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E530C68-5FAA-4B3D-83A5-2530DBB73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9D5D113-729D-432A-AC85-3D774D049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2F0DAFBB-AEBB-447A-913D-18410D27F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0464B3B-EA79-44B8-9DBE-1A8439A1A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39F0E1B-9D6C-4E13-825E-7865F1BED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47D2469-C792-4D62-A83B-7D1AAD73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CAE6AD1-D4EA-4B00-8426-38110AF77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D951EC1-6C71-4B0C-B53E-CCF40F62E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63E8522-E862-4C0A-8DD4-3B86DBF3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5EFDA54-68F3-49DB-B566-8BC4E202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FAAA774-C0B3-47D0-B5A5-35CBCEB62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9A180CD-11A9-4E30-84E9-88923E7A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F62307C1-3A86-49DC-ABDB-8AB66283D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ABAC793E-C6AB-46FD-BE83-225A574D1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28CC8AC-CFD0-4F2B-B875-754CAEDA0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9ADD-F2D7-4B56-B797-A111D6E4D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8" y="3531476"/>
            <a:ext cx="4185745" cy="3034862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Kits are used in the IOT class. Please do not lose any parts!</a:t>
            </a:r>
          </a:p>
          <a:p>
            <a:r>
              <a:rPr lang="en-US" sz="1700"/>
              <a:t>We will be building three projects</a:t>
            </a:r>
          </a:p>
          <a:p>
            <a:pPr lvl="1"/>
            <a:r>
              <a:rPr lang="en-US" sz="1700"/>
              <a:t>LED with button</a:t>
            </a:r>
          </a:p>
          <a:p>
            <a:pPr lvl="1"/>
            <a:r>
              <a:rPr lang="en-US" sz="1700"/>
              <a:t>LED multiple fade</a:t>
            </a:r>
          </a:p>
          <a:p>
            <a:pPr lvl="1"/>
            <a:r>
              <a:rPr lang="en-US" sz="1700"/>
              <a:t>Mini Piano</a:t>
            </a:r>
          </a:p>
          <a:p>
            <a:pPr marL="457200" lvl="1" indent="0">
              <a:buNone/>
            </a:pPr>
            <a:endParaRPr lang="en-US" sz="1700"/>
          </a:p>
          <a:p>
            <a:pPr marL="0" lvl="1" indent="0">
              <a:buNone/>
            </a:pPr>
            <a:r>
              <a:rPr lang="en-US" sz="1700"/>
              <a:t>If there is time after this you can try any tutorial you would like.</a:t>
            </a:r>
          </a:p>
        </p:txBody>
      </p:sp>
    </p:spTree>
    <p:extLst>
      <p:ext uri="{BB962C8B-B14F-4D97-AF65-F5344CB8AC3E}">
        <p14:creationId xmlns:p14="http://schemas.microsoft.com/office/powerpoint/2010/main" val="331240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D1A8A5-47E0-4546-A3F9-FC33D546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5663B-0659-4F9F-88CD-C053D580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4929352" cy="2270664"/>
          </a:xfrm>
        </p:spPr>
        <p:txBody>
          <a:bodyPr>
            <a:normAutofit/>
          </a:bodyPr>
          <a:lstStyle/>
          <a:p>
            <a:r>
              <a:rPr lang="en-US" dirty="0"/>
              <a:t>Setting up</a:t>
            </a:r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E4654-58CD-422E-884A-D4ED28FC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227E0-71B4-4555-AFAA-22C04AA6F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72D85191-DF12-4356-904F-664E1D9AF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7445D04-F9A8-4746-8B90-6A13DEF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E95FCE8F-A967-4388-9DFA-1A76A35B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5939A2B-5E1B-405C-84E1-788586F8B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EC27F93-D2D8-496E-A373-8043A75F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B576C51-A72E-4F6A-B49F-5A5CBE88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9B65923-6F23-4733-9CF9-F4B9352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9E0623A6-24A9-4816-B863-75B77547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20EF281-FA60-4D37-90E6-E5B28BD8C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069E840-C429-4236-A4DA-891EA1E9A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F564ADA-3181-40F2-B9C7-45CB4BB1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AB1352F-B74F-442B-9A30-922B52BF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F003180C-C0C2-44E5-9485-47F357C00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2812F6B-EE30-4B15-AF9F-FC1507D2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14F058D-0D19-42EC-9D49-21C0117B4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F7299257-9C1E-4F28-B180-47377237E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DD5BEB94-4B65-4017-8F89-E8FE34AB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809A0CC-3F6B-458C-8F13-A84E953DD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26FCC53-798B-44C6-97C0-1725C0DF2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3279AD-E537-4DD8-B487-1B5E3271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1" y="375895"/>
            <a:ext cx="5120639" cy="25859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8B59-272B-40E1-92E8-69C4C5A1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40334"/>
            <a:ext cx="4929351" cy="30433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Arduino Software is already installed on your desktop.</a:t>
            </a:r>
          </a:p>
          <a:p>
            <a:pPr marL="0" indent="0">
              <a:buNone/>
            </a:pPr>
            <a:r>
              <a:rPr lang="en-US" sz="1800"/>
              <a:t>Online Editor is available as well (Must create a login)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14EE5-854F-4762-A216-66C4F8F5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520" y="3502152"/>
            <a:ext cx="2465221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A8A08-3900-4B0D-B815-4DAE8845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LED with Button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4E30295-ACD4-476A-BBD1-5B719A8B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5" y="2426818"/>
            <a:ext cx="5353101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circuit board&#10;&#10;Description generated with high confidence">
            <a:extLst>
              <a:ext uri="{FF2B5EF4-FFF2-40B4-BE49-F238E27FC236}">
                <a16:creationId xmlns:a16="http://schemas.microsoft.com/office/drawing/2014/main" id="{22173422-9307-4ED0-8865-AD02F8A33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5073" y="3225335"/>
            <a:ext cx="5455917" cy="24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373DB-213C-4554-BCCC-9BF1E6CB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LED Multiple fade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F5C6E98-224E-49C7-A02C-CF8625E4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1" y="2426818"/>
            <a:ext cx="4920169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it board&#10;&#10;Description generated with very high confidence">
            <a:extLst>
              <a:ext uri="{FF2B5EF4-FFF2-40B4-BE49-F238E27FC236}">
                <a16:creationId xmlns:a16="http://schemas.microsoft.com/office/drawing/2014/main" id="{C8BC438B-0DEF-4DD9-82B8-11AB380C9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3" y="3436751"/>
            <a:ext cx="5455917" cy="19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DC64-A522-4069-835F-66E3615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PIANO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086C90F-2CCB-4201-B713-5D6234D18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70" y="2426818"/>
            <a:ext cx="4689311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3FD11B9-EACE-4B32-BC24-11892DF0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3" y="2884340"/>
            <a:ext cx="5455917" cy="30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CAA5D-8268-42A7-B2E7-89FE0515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After…</a:t>
            </a:r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8643E7-ED3D-47C0-848B-F0C3741FB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186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38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Widescreen</PresentationFormat>
  <Paragraphs>37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Arduinos</vt:lpstr>
      <vt:lpstr>What is it?</vt:lpstr>
      <vt:lpstr>Arduino Mega</vt:lpstr>
      <vt:lpstr>Setting up</vt:lpstr>
      <vt:lpstr>LED with Button</vt:lpstr>
      <vt:lpstr>LED Multiple fade</vt:lpstr>
      <vt:lpstr>PIANO</vt:lpstr>
      <vt:lpstr>After…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Arduinos</dc:title>
  <dc:creator>Cassandra Nelson</dc:creator>
  <cp:lastModifiedBy>Cassandra Nelson</cp:lastModifiedBy>
  <cp:revision>2</cp:revision>
  <dcterms:created xsi:type="dcterms:W3CDTF">2020-02-13T21:43:24Z</dcterms:created>
  <dcterms:modified xsi:type="dcterms:W3CDTF">2020-02-13T22:00:06Z</dcterms:modified>
</cp:coreProperties>
</file>